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5" r:id="rId5"/>
    <p:sldId id="261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0285C-6ADD-4D38-81B0-CE464B2ED1C2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03037-A6E8-414F-859F-2F0AADE4DC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790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6142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7291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4516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216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8443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4740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8523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333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208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9633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916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3063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331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954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695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4200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46A00-5375-468E-BC76-773D9FCF68B7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56B91-333F-4B5B-A154-6B393E5E53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92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Watch Out! Wake Up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Matthew 24: 42-44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7462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088215"/>
            <a:ext cx="8458200" cy="4648504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never, never know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When the Lord will come.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You’ve really got to be ready, everyone. 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up!</a:t>
            </a:r>
          </a:p>
          <a:p>
            <a:pPr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Don’t sit a wait for a special sign.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!</a:t>
            </a:r>
          </a:p>
          <a:p>
            <a:pPr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You’ve really got to be ready all the time.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Watch Out! Wake Up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Matthew 24: 42-44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808632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47528" y="2312876"/>
            <a:ext cx="8534400" cy="223224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Jesus promised us that He will come again,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Come to take us </a:t>
            </a:r>
            <a:r>
              <a:rPr lang="en-AU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</a:t>
            </a: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ome ending all our pain.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do not know how, we do not know when,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We just have to be ready then. So…</a:t>
            </a:r>
            <a:endParaRPr lang="en-AU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1900" dirty="0">
              <a:solidFill>
                <a:srgbClr val="FFFF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109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104748"/>
            <a:ext cx="8458200" cy="4648504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never, never know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When the Lord will come.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You’ve really got to be ready, everyone. 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up!</a:t>
            </a:r>
          </a:p>
          <a:p>
            <a:pPr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Don’t sit a wait for a special sign.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!</a:t>
            </a:r>
          </a:p>
          <a:p>
            <a:pPr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You’ve really got to be ready all the time.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871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2271328"/>
            <a:ext cx="8534400" cy="23153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must live in peace, we must walk in love,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must spend out lives praising God above.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When out time has come, we can truly say,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“Jesus I am ready today!”</a:t>
            </a:r>
            <a:r>
              <a:rPr lang="en-AU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So…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8474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088215"/>
            <a:ext cx="8458200" cy="4648504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 never, never know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When the Lord will come.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You’ve really got to be ready, everyone. 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up!</a:t>
            </a:r>
          </a:p>
          <a:p>
            <a:pPr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Don’t sit a wait for a special sign.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>
              <a:buNone/>
              <a:defRPr/>
            </a:pPr>
            <a:r>
              <a:rPr lang="en-AU" b="1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 out! Wake up</a:t>
            </a: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!</a:t>
            </a:r>
          </a:p>
          <a:p>
            <a:pPr>
              <a:buNone/>
              <a:defRPr/>
            </a:pPr>
            <a:r>
              <a:rPr lang="en-AU" b="1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You’ve really got to be ready all the time.</a:t>
            </a: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43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Watch Out! Wake Up</a:t>
            </a: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!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b="1" i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Based on Matthew 24: 42-44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48418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312</Words>
  <Application>Microsoft Office PowerPoint</Application>
  <PresentationFormat>Widescreen</PresentationFormat>
  <Paragraphs>52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</dc:creator>
  <cp:lastModifiedBy>Microsoft account</cp:lastModifiedBy>
  <cp:revision>2</cp:revision>
  <dcterms:created xsi:type="dcterms:W3CDTF">2015-09-02T11:04:45Z</dcterms:created>
  <dcterms:modified xsi:type="dcterms:W3CDTF">2016-02-04T07:20:16Z</dcterms:modified>
</cp:coreProperties>
</file>